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5" r:id="rId2"/>
    <p:sldId id="257" r:id="rId3"/>
    <p:sldId id="296" r:id="rId4"/>
    <p:sldId id="258" r:id="rId5"/>
    <p:sldId id="297" r:id="rId6"/>
    <p:sldId id="259" r:id="rId7"/>
    <p:sldId id="298" r:id="rId8"/>
    <p:sldId id="260" r:id="rId9"/>
    <p:sldId id="299" r:id="rId10"/>
    <p:sldId id="261" r:id="rId11"/>
    <p:sldId id="300" r:id="rId12"/>
    <p:sldId id="262" r:id="rId13"/>
    <p:sldId id="301" r:id="rId14"/>
    <p:sldId id="263" r:id="rId15"/>
    <p:sldId id="302" r:id="rId16"/>
    <p:sldId id="264" r:id="rId17"/>
    <p:sldId id="303" r:id="rId18"/>
    <p:sldId id="265" r:id="rId19"/>
    <p:sldId id="304" r:id="rId20"/>
    <p:sldId id="266" r:id="rId21"/>
    <p:sldId id="305" r:id="rId22"/>
    <p:sldId id="267" r:id="rId23"/>
    <p:sldId id="268" r:id="rId24"/>
    <p:sldId id="269" r:id="rId25"/>
    <p:sldId id="306" r:id="rId26"/>
    <p:sldId id="271" r:id="rId27"/>
    <p:sldId id="307" r:id="rId28"/>
    <p:sldId id="272" r:id="rId29"/>
    <p:sldId id="273" r:id="rId30"/>
    <p:sldId id="274" r:id="rId31"/>
    <p:sldId id="308" r:id="rId32"/>
    <p:sldId id="270" r:id="rId33"/>
    <p:sldId id="309" r:id="rId34"/>
    <p:sldId id="275" r:id="rId35"/>
    <p:sldId id="310" r:id="rId36"/>
    <p:sldId id="276" r:id="rId37"/>
    <p:sldId id="277" r:id="rId38"/>
    <p:sldId id="311" r:id="rId39"/>
    <p:sldId id="278" r:id="rId40"/>
    <p:sldId id="312" r:id="rId41"/>
    <p:sldId id="292" r:id="rId42"/>
    <p:sldId id="313" r:id="rId43"/>
    <p:sldId id="293"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5" d="100"/>
          <a:sy n="75" d="100"/>
        </p:scale>
        <p:origin x="121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8/31/2016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8/31/2016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6000">
              <a:schemeClr val="bg1">
                <a:lumMod val="0"/>
                <a:lumOff val="100000"/>
              </a:schemeClr>
            </a:gs>
            <a:gs pos="100000">
              <a:schemeClr val="accent1">
                <a:tint val="23500"/>
                <a:satMod val="16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8/31/2016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981200"/>
            <a:ext cx="8229600" cy="1143000"/>
          </a:xfrm>
        </p:spPr>
        <p:txBody>
          <a:bodyPr/>
          <a:lstStyle/>
          <a:p>
            <a:r>
              <a:rPr lang="en-IN" dirty="0" smtClean="0"/>
              <a:t>Good luck</a:t>
            </a:r>
            <a:endParaRPr lang="fr-FR"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0"/>
            <a:ext cx="550475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2590800" y="156556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dirty="0" err="1" smtClean="0"/>
              <a:t>Answers</a:t>
            </a:r>
            <a:r>
              <a:rPr lang="fr-FR" dirty="0" smtClean="0"/>
              <a:t>!</a:t>
            </a:r>
            <a:endParaRPr lang="fr-FR" dirty="0"/>
          </a:p>
        </p:txBody>
      </p:sp>
    </p:spTree>
    <p:extLst>
      <p:ext uri="{BB962C8B-B14F-4D97-AF65-F5344CB8AC3E}">
        <p14:creationId xmlns:p14="http://schemas.microsoft.com/office/powerpoint/2010/main" val="11659680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1646237"/>
            <a:ext cx="8382000" cy="4525963"/>
          </a:xfrm>
        </p:spPr>
        <p:txBody>
          <a:bodyPr>
            <a:normAutofit/>
          </a:bodyPr>
          <a:lstStyle/>
          <a:p>
            <a:pPr marL="0" indent="0">
              <a:buNone/>
            </a:pPr>
            <a:r>
              <a:rPr lang="en-IN" dirty="0" smtClean="0"/>
              <a:t>Other than </a:t>
            </a:r>
            <a:r>
              <a:rPr lang="en-IN" dirty="0" err="1" smtClean="0"/>
              <a:t>Hermoine</a:t>
            </a:r>
            <a:r>
              <a:rPr lang="en-IN" dirty="0" smtClean="0"/>
              <a:t>, Harry and Ron, S.P.E.W contains two other confirmed members.</a:t>
            </a:r>
          </a:p>
          <a:p>
            <a:pPr marL="0" indent="0">
              <a:buNone/>
            </a:pPr>
            <a:r>
              <a:rPr lang="en-IN" dirty="0" smtClean="0"/>
              <a:t>Name them. (part points will be awarded)</a:t>
            </a:r>
            <a:endParaRPr lang="fr-FR" dirty="0"/>
          </a:p>
        </p:txBody>
      </p:sp>
      <p:sp>
        <p:nvSpPr>
          <p:cNvPr id="4" name="Slide Number Placeholder 3"/>
          <p:cNvSpPr>
            <a:spLocks noGrp="1"/>
          </p:cNvSpPr>
          <p:nvPr>
            <p:ph type="sldNum" sz="quarter" idx="12"/>
          </p:nvPr>
        </p:nvSpPr>
        <p:spPr>
          <a:xfrm>
            <a:off x="6629400" y="549275"/>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5</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5" name="Title 4"/>
          <p:cNvSpPr>
            <a:spLocks noGrp="1"/>
          </p:cNvSpPr>
          <p:nvPr>
            <p:ph type="title"/>
          </p:nvPr>
        </p:nvSpPr>
        <p:spPr/>
        <p:txBody>
          <a:bodyPr/>
          <a:lstStyle/>
          <a:p>
            <a:endParaRPr lang="fr-FR"/>
          </a:p>
        </p:txBody>
      </p:sp>
    </p:spTree>
    <p:extLst>
      <p:ext uri="{BB962C8B-B14F-4D97-AF65-F5344CB8AC3E}">
        <p14:creationId xmlns:p14="http://schemas.microsoft.com/office/powerpoint/2010/main" val="21774967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Neville Longbottom.</a:t>
            </a:r>
          </a:p>
          <a:p>
            <a:r>
              <a:rPr lang="en-US" dirty="0" smtClean="0"/>
              <a:t>Dobby.</a:t>
            </a:r>
            <a:endParaRPr lang="en-IN" dirty="0"/>
          </a:p>
        </p:txBody>
      </p:sp>
    </p:spTree>
    <p:extLst>
      <p:ext uri="{BB962C8B-B14F-4D97-AF65-F5344CB8AC3E}">
        <p14:creationId xmlns:p14="http://schemas.microsoft.com/office/powerpoint/2010/main" val="2973704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IN" dirty="0" smtClean="0"/>
              <a:t>Macbeth</a:t>
            </a:r>
            <a:endParaRPr lang="fr-FR" dirty="0"/>
          </a:p>
        </p:txBody>
      </p:sp>
      <p:sp>
        <p:nvSpPr>
          <p:cNvPr id="3" name="Content Placeholder 2"/>
          <p:cNvSpPr>
            <a:spLocks noGrp="1"/>
          </p:cNvSpPr>
          <p:nvPr>
            <p:ph idx="1"/>
          </p:nvPr>
        </p:nvSpPr>
        <p:spPr>
          <a:xfrm>
            <a:off x="533400" y="1676400"/>
            <a:ext cx="8229600" cy="4525963"/>
          </a:xfrm>
        </p:spPr>
        <p:txBody>
          <a:bodyPr/>
          <a:lstStyle/>
          <a:p>
            <a:r>
              <a:rPr lang="en-IN" dirty="0"/>
              <a:t>The _________ are a very popular band in the Wizarding World and on the Wizarding Wireless Network. </a:t>
            </a:r>
            <a:r>
              <a:rPr lang="en-IN" dirty="0" err="1"/>
              <a:t>Albus</a:t>
            </a:r>
            <a:r>
              <a:rPr lang="en-IN" dirty="0"/>
              <a:t> Dumbledore booked them to perform in Hogwarts at the 1994 Yule Ball. Despite their names, all 8 members are male.</a:t>
            </a:r>
          </a:p>
        </p:txBody>
      </p:sp>
      <p:sp>
        <p:nvSpPr>
          <p:cNvPr id="4" name="Slide Number Placeholder 3"/>
          <p:cNvSpPr>
            <a:spLocks noGrp="1"/>
          </p:cNvSpPr>
          <p:nvPr>
            <p:ph type="sldNum" sz="quarter" idx="12"/>
          </p:nvPr>
        </p:nvSpPr>
        <p:spPr>
          <a:xfrm>
            <a:off x="6629400" y="549275"/>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6</a:t>
            </a:r>
          </a:p>
        </p:txBody>
      </p:sp>
    </p:spTree>
    <p:extLst>
      <p:ext uri="{BB962C8B-B14F-4D97-AF65-F5344CB8AC3E}">
        <p14:creationId xmlns:p14="http://schemas.microsoft.com/office/powerpoint/2010/main" val="31579381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Weird Sisters.</a:t>
            </a:r>
            <a:endParaRPr lang="en-IN" dirty="0"/>
          </a:p>
        </p:txBody>
      </p:sp>
    </p:spTree>
    <p:extLst>
      <p:ext uri="{BB962C8B-B14F-4D97-AF65-F5344CB8AC3E}">
        <p14:creationId xmlns:p14="http://schemas.microsoft.com/office/powerpoint/2010/main" val="1569328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4051"/>
            <a:ext cx="7086600" cy="568112"/>
          </a:xfrm>
        </p:spPr>
        <p:txBody>
          <a:bodyPr>
            <a:normAutofit fontScale="90000"/>
          </a:bodyPr>
          <a:lstStyle/>
          <a:p>
            <a:r>
              <a:rPr lang="en-IN" dirty="0" smtClean="0"/>
              <a:t>Name these creatures.</a:t>
            </a:r>
            <a:endParaRPr lang="fr-FR"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
        <p:nvSpPr>
          <p:cNvPr id="5" name="Slide Number Placeholder 3"/>
          <p:cNvSpPr txBox="1">
            <a:spLocks/>
          </p:cNvSpPr>
          <p:nvPr/>
        </p:nvSpPr>
        <p:spPr>
          <a:xfrm>
            <a:off x="7010400" y="427037"/>
            <a:ext cx="2133600" cy="365125"/>
          </a:xfrm>
          <a:prstGeom prst="rect">
            <a:avLst/>
          </a:prstGeom>
        </p:spPr>
        <p:txBody>
          <a:bodyPr vert="horz" lIns="91440" tIns="45720" rIns="91440" bIns="45720" rtlCol="0" anchor="ctr">
            <a:scene3d>
              <a:camera prst="orthographicFront"/>
              <a:lightRig rig="glow" dir="tl">
                <a:rot lat="0" lon="0" rev="5400000"/>
              </a:lightRig>
            </a:scene3d>
            <a:sp3d contourW="12700">
              <a:bevelT w="25400" h="25400"/>
              <a:contourClr>
                <a:schemeClr val="accent6">
                  <a:shade val="73000"/>
                </a:schemeClr>
              </a:contourClr>
            </a:sp3d>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7</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14400"/>
            <a:ext cx="7119452" cy="558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40054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Cornish Pixies.</a:t>
            </a:r>
            <a:endParaRPr lang="en-IN" dirty="0"/>
          </a:p>
        </p:txBody>
      </p:sp>
    </p:spTree>
    <p:extLst>
      <p:ext uri="{BB962C8B-B14F-4D97-AF65-F5344CB8AC3E}">
        <p14:creationId xmlns:p14="http://schemas.microsoft.com/office/powerpoint/2010/main" val="3292746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676400"/>
            <a:ext cx="8229600" cy="4525963"/>
          </a:xfrm>
        </p:spPr>
        <p:txBody>
          <a:bodyPr/>
          <a:lstStyle/>
          <a:p>
            <a:pPr marL="0" indent="0">
              <a:buNone/>
            </a:pPr>
            <a:r>
              <a:rPr lang="en-IN" dirty="0"/>
              <a:t>Enter, stranger, but take heed</a:t>
            </a:r>
            <a:br>
              <a:rPr lang="en-IN" dirty="0"/>
            </a:br>
            <a:r>
              <a:rPr lang="en-IN" dirty="0"/>
              <a:t>Of what awaits the sin of greed</a:t>
            </a:r>
            <a:br>
              <a:rPr lang="en-IN" dirty="0"/>
            </a:br>
            <a:r>
              <a:rPr lang="en-IN" dirty="0"/>
              <a:t>For those who take, but do not earn</a:t>
            </a:r>
            <a:br>
              <a:rPr lang="en-IN" dirty="0"/>
            </a:br>
            <a:r>
              <a:rPr lang="en-IN" dirty="0"/>
              <a:t>Must pay most dearly in their turn</a:t>
            </a:r>
            <a:br>
              <a:rPr lang="en-IN" dirty="0"/>
            </a:br>
            <a:r>
              <a:rPr lang="en-IN" dirty="0"/>
              <a:t>So if you seek beneath our floors</a:t>
            </a:r>
            <a:br>
              <a:rPr lang="en-IN" dirty="0"/>
            </a:br>
            <a:r>
              <a:rPr lang="en-IN" dirty="0"/>
              <a:t>A treasure that was never yours</a:t>
            </a:r>
            <a:br>
              <a:rPr lang="en-IN" dirty="0"/>
            </a:br>
            <a:r>
              <a:rPr lang="en-IN" dirty="0"/>
              <a:t>Thief, you have been warned, beware</a:t>
            </a:r>
            <a:br>
              <a:rPr lang="en-IN" dirty="0"/>
            </a:br>
            <a:r>
              <a:rPr lang="en-IN" dirty="0"/>
              <a:t>Of finding more than treasure there</a:t>
            </a:r>
            <a:endParaRPr lang="fr-FR" dirty="0"/>
          </a:p>
        </p:txBody>
      </p:sp>
      <p:sp>
        <p:nvSpPr>
          <p:cNvPr id="4" name="Slide Number Placeholder 3"/>
          <p:cNvSpPr>
            <a:spLocks noGrp="1"/>
          </p:cNvSpPr>
          <p:nvPr>
            <p:ph type="sldNum" sz="quarter" idx="12"/>
          </p:nvPr>
        </p:nvSpPr>
        <p:spPr>
          <a:xfrm>
            <a:off x="6629400" y="549275"/>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8</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5" name="Title 4"/>
          <p:cNvSpPr>
            <a:spLocks noGrp="1"/>
          </p:cNvSpPr>
          <p:nvPr>
            <p:ph type="title"/>
          </p:nvPr>
        </p:nvSpPr>
        <p:spPr/>
        <p:txBody>
          <a:bodyPr>
            <a:normAutofit fontScale="90000"/>
          </a:bodyPr>
          <a:lstStyle/>
          <a:p>
            <a:r>
              <a:rPr lang="en-IN" dirty="0" smtClean="0"/>
              <a:t>Where would you be if you were looking at this?</a:t>
            </a:r>
            <a:endParaRPr lang="fr-FR" dirty="0"/>
          </a:p>
        </p:txBody>
      </p:sp>
    </p:spTree>
    <p:extLst>
      <p:ext uri="{BB962C8B-B14F-4D97-AF65-F5344CB8AC3E}">
        <p14:creationId xmlns:p14="http://schemas.microsoft.com/office/powerpoint/2010/main" val="11924746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The </a:t>
            </a:r>
            <a:r>
              <a:rPr lang="en-US" dirty="0" err="1" smtClean="0"/>
              <a:t>Gringotts</a:t>
            </a:r>
            <a:r>
              <a:rPr lang="en-US" dirty="0" smtClean="0"/>
              <a:t> Wizarding Bank.</a:t>
            </a:r>
            <a:endParaRPr lang="en-IN" dirty="0"/>
          </a:p>
        </p:txBody>
      </p:sp>
    </p:spTree>
    <p:extLst>
      <p:ext uri="{BB962C8B-B14F-4D97-AF65-F5344CB8AC3E}">
        <p14:creationId xmlns:p14="http://schemas.microsoft.com/office/powerpoint/2010/main" val="2030554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62200"/>
            <a:ext cx="8229600" cy="1143000"/>
          </a:xfrm>
        </p:spPr>
        <p:txBody>
          <a:bodyPr>
            <a:normAutofit fontScale="90000"/>
          </a:bodyPr>
          <a:lstStyle/>
          <a:p>
            <a:r>
              <a:rPr lang="en-IN" dirty="0" smtClean="0"/>
              <a:t>Who is the professor of astronomy at Hogwarts?</a:t>
            </a:r>
            <a:endParaRPr lang="fr-FR" dirty="0"/>
          </a:p>
        </p:txBody>
      </p:sp>
      <p:sp>
        <p:nvSpPr>
          <p:cNvPr id="4" name="Slide Number Placeholder 3"/>
          <p:cNvSpPr>
            <a:spLocks noGrp="1"/>
          </p:cNvSpPr>
          <p:nvPr>
            <p:ph type="sldNum" sz="quarter" idx="12"/>
          </p:nvPr>
        </p:nvSpPr>
        <p:spPr>
          <a:xfrm>
            <a:off x="7010400" y="457200"/>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9</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2886866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Professor </a:t>
            </a:r>
            <a:r>
              <a:rPr lang="en-US" dirty="0" err="1" smtClean="0"/>
              <a:t>Sinistra</a:t>
            </a:r>
            <a:r>
              <a:rPr lang="en-US" dirty="0" smtClean="0"/>
              <a:t>.</a:t>
            </a:r>
            <a:endParaRPr lang="en-IN" dirty="0"/>
          </a:p>
        </p:txBody>
      </p:sp>
    </p:spTree>
    <p:extLst>
      <p:ext uri="{BB962C8B-B14F-4D97-AF65-F5344CB8AC3E}">
        <p14:creationId xmlns:p14="http://schemas.microsoft.com/office/powerpoint/2010/main" val="3255883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362200"/>
            <a:ext cx="8229600" cy="1143000"/>
          </a:xfrm>
        </p:spPr>
        <p:txBody>
          <a:bodyPr>
            <a:normAutofit fontScale="90000"/>
          </a:bodyPr>
          <a:lstStyle/>
          <a:p>
            <a:r>
              <a:rPr lang="en-IN" dirty="0" smtClean="0"/>
              <a:t>In the </a:t>
            </a:r>
            <a:r>
              <a:rPr lang="en-IN" dirty="0"/>
              <a:t>wizarding </a:t>
            </a:r>
            <a:r>
              <a:rPr lang="en-IN" dirty="0" smtClean="0"/>
              <a:t>world the </a:t>
            </a:r>
            <a:r>
              <a:rPr lang="en-IN" dirty="0"/>
              <a:t>_________ </a:t>
            </a:r>
            <a:r>
              <a:rPr lang="en-IN" dirty="0" smtClean="0"/>
              <a:t>is considered to be  </a:t>
            </a:r>
            <a:r>
              <a:rPr lang="en-IN" dirty="0"/>
              <a:t>the omen of death.</a:t>
            </a:r>
            <a:br>
              <a:rPr lang="en-IN" dirty="0"/>
            </a:br>
            <a:endParaRPr lang="fr-FR" dirty="0"/>
          </a:p>
        </p:txBody>
      </p:sp>
      <p:sp>
        <p:nvSpPr>
          <p:cNvPr id="4" name="Slide Number Placeholder 3"/>
          <p:cNvSpPr>
            <a:spLocks noGrp="1"/>
          </p:cNvSpPr>
          <p:nvPr>
            <p:ph type="sldNum" sz="quarter" idx="12"/>
          </p:nvPr>
        </p:nvSpPr>
        <p:spPr>
          <a:xfrm>
            <a:off x="6629400" y="549275"/>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27542602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24000"/>
            <a:ext cx="8229600" cy="4525963"/>
          </a:xfrm>
        </p:spPr>
        <p:txBody>
          <a:bodyPr>
            <a:normAutofit/>
          </a:bodyPr>
          <a:lstStyle/>
          <a:p>
            <a:pPr marL="0" indent="0" fontAlgn="base">
              <a:buNone/>
            </a:pPr>
            <a:r>
              <a:rPr lang="en-IN" dirty="0" smtClean="0"/>
              <a:t>“….that </a:t>
            </a:r>
            <a:r>
              <a:rPr lang="en-IN" dirty="0"/>
              <a:t>I have somehow hoodwinked him? Fooled the Dark Lord, the greatest wizard, the most accomplished </a:t>
            </a:r>
            <a:r>
              <a:rPr lang="en-IN" dirty="0" err="1"/>
              <a:t>Legilimens</a:t>
            </a:r>
            <a:r>
              <a:rPr lang="en-IN" dirty="0"/>
              <a:t> the world has ever seen</a:t>
            </a:r>
            <a:r>
              <a:rPr lang="en-IN" dirty="0" smtClean="0"/>
              <a:t>?”- Severus Snape(Half blood prince)</a:t>
            </a:r>
          </a:p>
          <a:p>
            <a:pPr marL="0" indent="0" fontAlgn="base">
              <a:buNone/>
            </a:pPr>
            <a:r>
              <a:rPr lang="en-IN" dirty="0" smtClean="0"/>
              <a:t>However fans have speculated for years that X is actually the most powerful </a:t>
            </a:r>
            <a:r>
              <a:rPr lang="en-IN" dirty="0" err="1" smtClean="0"/>
              <a:t>legilimens</a:t>
            </a:r>
            <a:r>
              <a:rPr lang="en-IN" dirty="0" smtClean="0"/>
              <a:t>. Who is X?</a:t>
            </a:r>
            <a:endParaRPr lang="fr-FR" dirty="0"/>
          </a:p>
        </p:txBody>
      </p:sp>
      <p:sp>
        <p:nvSpPr>
          <p:cNvPr id="4" name="Slide Number Placeholder 3"/>
          <p:cNvSpPr>
            <a:spLocks noGrp="1"/>
          </p:cNvSpPr>
          <p:nvPr>
            <p:ph type="sldNum" sz="quarter" idx="12"/>
          </p:nvPr>
        </p:nvSpPr>
        <p:spPr>
          <a:xfrm>
            <a:off x="6858000" y="609600"/>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10</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25551016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The Sorting Hat.</a:t>
            </a:r>
            <a:endParaRPr lang="en-IN" dirty="0"/>
          </a:p>
        </p:txBody>
      </p:sp>
    </p:spTree>
    <p:extLst>
      <p:ext uri="{BB962C8B-B14F-4D97-AF65-F5344CB8AC3E}">
        <p14:creationId xmlns:p14="http://schemas.microsoft.com/office/powerpoint/2010/main" val="133382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fr-FR" dirty="0" err="1" smtClean="0"/>
              <a:t>Identify</a:t>
            </a:r>
            <a:r>
              <a:rPr lang="fr-FR" dirty="0" smtClean="0"/>
              <a:t> the test</a:t>
            </a:r>
            <a:endParaRPr lang="fr-FR" dirty="0"/>
          </a:p>
        </p:txBody>
      </p:sp>
      <p:sp>
        <p:nvSpPr>
          <p:cNvPr id="3" name="Content Placeholder 2"/>
          <p:cNvSpPr>
            <a:spLocks noGrp="1"/>
          </p:cNvSpPr>
          <p:nvPr>
            <p:ph idx="1"/>
          </p:nvPr>
        </p:nvSpPr>
        <p:spPr>
          <a:xfrm>
            <a:off x="533400" y="1676400"/>
            <a:ext cx="8229600" cy="4525963"/>
          </a:xfrm>
        </p:spPr>
        <p:txBody>
          <a:bodyPr>
            <a:normAutofit fontScale="85000" lnSpcReduction="20000"/>
          </a:bodyPr>
          <a:lstStyle/>
          <a:p>
            <a:pPr fontAlgn="base"/>
            <a:r>
              <a:rPr lang="en-IN" dirty="0"/>
              <a:t>The _._._._._._ </a:t>
            </a:r>
            <a:r>
              <a:rPr lang="en-IN" dirty="0" smtClean="0"/>
              <a:t>was </a:t>
            </a:r>
            <a:r>
              <a:rPr lang="en-IN" dirty="0"/>
              <a:t>a series of tests presented on J.K. Rowling's Official Site, prior to its 2012 redesign. Presented partially as a </a:t>
            </a:r>
            <a:r>
              <a:rPr lang="en-IN" i="1" dirty="0"/>
              <a:t>Harry Potter</a:t>
            </a:r>
            <a:r>
              <a:rPr lang="en-IN" dirty="0"/>
              <a:t> trivia test, there is nevertheless additional information that can be gleaned from the questions.</a:t>
            </a:r>
          </a:p>
          <a:p>
            <a:pPr fontAlgn="base"/>
            <a:r>
              <a:rPr lang="en-IN" dirty="0"/>
              <a:t>Amusingly, Neil Murray, the husband of J. K. Rowling, took the first </a:t>
            </a:r>
            <a:r>
              <a:rPr lang="en-IN" dirty="0" smtClean="0"/>
              <a:t>_._._._._._ </a:t>
            </a:r>
            <a:r>
              <a:rPr lang="en-IN" dirty="0"/>
              <a:t>and only achieved a score of Acceptable, despite being in the same room as his wife when she was composing the quiz and listening to her read the answers out loud. This discouraged him from attempting either of the following two </a:t>
            </a:r>
            <a:r>
              <a:rPr lang="en-IN" dirty="0" smtClean="0"/>
              <a:t>tests.</a:t>
            </a:r>
          </a:p>
          <a:p>
            <a:pPr fontAlgn="base"/>
            <a:r>
              <a:rPr lang="en-IN" dirty="0" smtClean="0"/>
              <a:t>(Pic in next slide)</a:t>
            </a:r>
            <a:endParaRPr lang="en-IN" dirty="0"/>
          </a:p>
          <a:p>
            <a:pPr marL="0" indent="0">
              <a:buNone/>
            </a:pPr>
            <a:endParaRPr lang="fr-FR" dirty="0"/>
          </a:p>
        </p:txBody>
      </p:sp>
      <p:sp>
        <p:nvSpPr>
          <p:cNvPr id="4" name="Slide Number Placeholder 3"/>
          <p:cNvSpPr>
            <a:spLocks noGrp="1"/>
          </p:cNvSpPr>
          <p:nvPr>
            <p:ph type="sldNum" sz="quarter" idx="12"/>
          </p:nvPr>
        </p:nvSpPr>
        <p:spPr>
          <a:xfrm>
            <a:off x="6629400" y="549275"/>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11</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23153789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W.O.M.B.A.T.</a:t>
            </a:r>
            <a:endParaRPr lang="fr-FR"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86" y="1600200"/>
            <a:ext cx="3162300"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025236" y="1690252"/>
            <a:ext cx="1905000" cy="6234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886" y="1600200"/>
            <a:ext cx="5238750"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396586" y="4558145"/>
            <a:ext cx="3162300" cy="6234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856225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24000"/>
            <a:ext cx="8229600" cy="4525963"/>
          </a:xfrm>
        </p:spPr>
        <p:txBody>
          <a:bodyPr>
            <a:normAutofit/>
          </a:bodyPr>
          <a:lstStyle/>
          <a:p>
            <a:pPr marL="0" indent="0" fontAlgn="base">
              <a:buNone/>
            </a:pPr>
            <a:r>
              <a:rPr lang="en-IN" dirty="0" smtClean="0"/>
              <a:t>Who is the Founder and anchor of </a:t>
            </a:r>
            <a:r>
              <a:rPr lang="en-IN" dirty="0" err="1" smtClean="0"/>
              <a:t>PotterWatch</a:t>
            </a:r>
            <a:r>
              <a:rPr lang="en-IN" dirty="0" smtClean="0"/>
              <a:t>?</a:t>
            </a:r>
          </a:p>
        </p:txBody>
      </p:sp>
      <p:sp>
        <p:nvSpPr>
          <p:cNvPr id="4" name="Slide Number Placeholder 3"/>
          <p:cNvSpPr>
            <a:spLocks noGrp="1"/>
          </p:cNvSpPr>
          <p:nvPr>
            <p:ph type="sldNum" sz="quarter" idx="12"/>
          </p:nvPr>
        </p:nvSpPr>
        <p:spPr>
          <a:xfrm>
            <a:off x="6858000" y="609600"/>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12</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9105963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Lee Jordan.</a:t>
            </a:r>
            <a:endParaRPr lang="en-IN" dirty="0"/>
          </a:p>
        </p:txBody>
      </p:sp>
    </p:spTree>
    <p:extLst>
      <p:ext uri="{BB962C8B-B14F-4D97-AF65-F5344CB8AC3E}">
        <p14:creationId xmlns:p14="http://schemas.microsoft.com/office/powerpoint/2010/main" val="2472875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3810000" cy="4525963"/>
          </a:xfrm>
        </p:spPr>
        <p:txBody>
          <a:bodyPr>
            <a:normAutofit/>
          </a:bodyPr>
          <a:lstStyle/>
          <a:p>
            <a:pPr marL="0" indent="0" fontAlgn="base">
              <a:buNone/>
            </a:pPr>
            <a:r>
              <a:rPr lang="en-IN" dirty="0" smtClean="0"/>
              <a:t>What nickname do the kids( especially Ginny) use to refer to  Fleur </a:t>
            </a:r>
            <a:r>
              <a:rPr lang="en-IN" dirty="0" err="1" smtClean="0"/>
              <a:t>Delacour</a:t>
            </a:r>
            <a:r>
              <a:rPr lang="en-IN" dirty="0" smtClean="0"/>
              <a:t> ? </a:t>
            </a:r>
          </a:p>
        </p:txBody>
      </p:sp>
      <p:sp>
        <p:nvSpPr>
          <p:cNvPr id="4" name="Slide Number Placeholder 3"/>
          <p:cNvSpPr>
            <a:spLocks noGrp="1"/>
          </p:cNvSpPr>
          <p:nvPr>
            <p:ph type="sldNum" sz="quarter" idx="12"/>
          </p:nvPr>
        </p:nvSpPr>
        <p:spPr>
          <a:xfrm>
            <a:off x="6858000" y="609600"/>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13</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63614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Phlegm.</a:t>
            </a:r>
            <a:endParaRPr lang="en-IN" dirty="0"/>
          </a:p>
        </p:txBody>
      </p:sp>
    </p:spTree>
    <p:extLst>
      <p:ext uri="{BB962C8B-B14F-4D97-AF65-F5344CB8AC3E}">
        <p14:creationId xmlns:p14="http://schemas.microsoft.com/office/powerpoint/2010/main" val="289396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24000"/>
            <a:ext cx="8229600" cy="4525963"/>
          </a:xfrm>
        </p:spPr>
        <p:txBody>
          <a:bodyPr>
            <a:normAutofit/>
          </a:bodyPr>
          <a:lstStyle/>
          <a:p>
            <a:pPr marL="0" indent="0" fontAlgn="base">
              <a:buNone/>
            </a:pPr>
            <a:r>
              <a:rPr lang="en-IN" dirty="0" smtClean="0"/>
              <a:t>Identify the spell used</a:t>
            </a:r>
          </a:p>
        </p:txBody>
      </p:sp>
      <p:sp>
        <p:nvSpPr>
          <p:cNvPr id="4" name="Slide Number Placeholder 3"/>
          <p:cNvSpPr>
            <a:spLocks noGrp="1"/>
          </p:cNvSpPr>
          <p:nvPr>
            <p:ph type="sldNum" sz="quarter" idx="12"/>
          </p:nvPr>
        </p:nvSpPr>
        <p:spPr>
          <a:xfrm>
            <a:off x="6858000" y="609600"/>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14</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6236118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24000"/>
            <a:ext cx="8229600" cy="4525963"/>
          </a:xfrm>
        </p:spPr>
        <p:txBody>
          <a:bodyPr>
            <a:normAutofit/>
          </a:bodyPr>
          <a:lstStyle/>
          <a:p>
            <a:pPr fontAlgn="base"/>
            <a:r>
              <a:rPr lang="en-US" dirty="0" err="1" smtClean="0"/>
              <a:t>Piertotum</a:t>
            </a:r>
            <a:r>
              <a:rPr lang="en-US" dirty="0" smtClean="0"/>
              <a:t> </a:t>
            </a:r>
            <a:r>
              <a:rPr lang="en-US" dirty="0" smtClean="0"/>
              <a:t>Locomotor.</a:t>
            </a:r>
            <a:endParaRPr lang="en-IN" dirty="0" smtClean="0"/>
          </a:p>
        </p:txBody>
      </p:sp>
      <p:sp>
        <p:nvSpPr>
          <p:cNvPr id="4" name="Slide Number Placeholder 3"/>
          <p:cNvSpPr>
            <a:spLocks noGrp="1"/>
          </p:cNvSpPr>
          <p:nvPr>
            <p:ph type="sldNum" sz="quarter" idx="12"/>
          </p:nvPr>
        </p:nvSpPr>
        <p:spPr>
          <a:xfrm>
            <a:off x="6858000" y="609600"/>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14</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19383906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The Grim.</a:t>
            </a:r>
            <a:endParaRPr lang="en-IN" dirty="0"/>
          </a:p>
        </p:txBody>
      </p:sp>
    </p:spTree>
    <p:extLst>
      <p:ext uri="{BB962C8B-B14F-4D97-AF65-F5344CB8AC3E}">
        <p14:creationId xmlns:p14="http://schemas.microsoft.com/office/powerpoint/2010/main" val="1327770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524000"/>
            <a:ext cx="8229600" cy="4525963"/>
          </a:xfrm>
        </p:spPr>
        <p:txBody>
          <a:bodyPr>
            <a:normAutofit/>
          </a:bodyPr>
          <a:lstStyle/>
          <a:p>
            <a:pPr marL="0" indent="0" fontAlgn="base">
              <a:buNone/>
            </a:pPr>
            <a:r>
              <a:rPr lang="en-IN" dirty="0" smtClean="0"/>
              <a:t>Which is the only Harry potter movie to not feature Lord Voldemort?</a:t>
            </a:r>
          </a:p>
        </p:txBody>
      </p:sp>
      <p:sp>
        <p:nvSpPr>
          <p:cNvPr id="4" name="Slide Number Placeholder 3"/>
          <p:cNvSpPr>
            <a:spLocks noGrp="1"/>
          </p:cNvSpPr>
          <p:nvPr>
            <p:ph type="sldNum" sz="quarter" idx="12"/>
          </p:nvPr>
        </p:nvSpPr>
        <p:spPr>
          <a:xfrm>
            <a:off x="6858000" y="609600"/>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15</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8432619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Harry Potter and The Prisoner of Azkaban.</a:t>
            </a:r>
            <a:endParaRPr lang="en-IN" dirty="0"/>
          </a:p>
        </p:txBody>
      </p:sp>
    </p:spTree>
    <p:extLst>
      <p:ext uri="{BB962C8B-B14F-4D97-AF65-F5344CB8AC3E}">
        <p14:creationId xmlns:p14="http://schemas.microsoft.com/office/powerpoint/2010/main" val="1998232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09600"/>
            <a:ext cx="8229600" cy="1143000"/>
          </a:xfrm>
        </p:spPr>
        <p:txBody>
          <a:bodyPr>
            <a:normAutofit fontScale="90000"/>
          </a:bodyPr>
          <a:lstStyle/>
          <a:p>
            <a:r>
              <a:rPr lang="en-IN" dirty="0"/>
              <a:t>Name any 3 </a:t>
            </a:r>
            <a:r>
              <a:rPr lang="en-IN" dirty="0" smtClean="0"/>
              <a:t>centaurs</a:t>
            </a:r>
            <a:br>
              <a:rPr lang="en-IN" dirty="0" smtClean="0"/>
            </a:br>
            <a:r>
              <a:rPr lang="en-IN" dirty="0" smtClean="0"/>
              <a:t>(no part points)</a:t>
            </a:r>
            <a:br>
              <a:rPr lang="en-IN" dirty="0" smtClean="0"/>
            </a:br>
            <a:r>
              <a:rPr lang="en-IN" dirty="0" smtClean="0"/>
              <a:t>Tie-breaker Bonus  for 4 centaurs!</a:t>
            </a:r>
            <a:endParaRPr lang="fr-FR"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
        <p:nvSpPr>
          <p:cNvPr id="5" name="Slide Number Placeholder 3"/>
          <p:cNvSpPr txBox="1">
            <a:spLocks/>
          </p:cNvSpPr>
          <p:nvPr/>
        </p:nvSpPr>
        <p:spPr>
          <a:xfrm>
            <a:off x="6858000" y="609600"/>
            <a:ext cx="2133600" cy="365125"/>
          </a:xfrm>
          <a:prstGeom prst="rect">
            <a:avLst/>
          </a:prstGeom>
        </p:spPr>
        <p:txBody>
          <a:bodyPr vert="horz" lIns="91440" tIns="45720" rIns="91440" bIns="45720" rtlCol="0" anchor="ctr">
            <a:scene3d>
              <a:camera prst="orthographicFront"/>
              <a:lightRig rig="glow" dir="tl">
                <a:rot lat="0" lon="0" rev="5400000"/>
              </a:lightRig>
            </a:scene3d>
            <a:sp3d contourW="12700">
              <a:bevelT w="25400" h="25400"/>
              <a:contourClr>
                <a:schemeClr val="accent6">
                  <a:shade val="73000"/>
                </a:schemeClr>
              </a:contourClr>
            </a:sp3d>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16</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311400"/>
            <a:ext cx="11148378" cy="469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96534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Firenze.</a:t>
            </a:r>
          </a:p>
          <a:p>
            <a:r>
              <a:rPr lang="en-US" dirty="0" smtClean="0"/>
              <a:t>Bane.</a:t>
            </a:r>
          </a:p>
          <a:p>
            <a:r>
              <a:rPr lang="en-US" dirty="0" smtClean="0"/>
              <a:t>Ronan.</a:t>
            </a:r>
          </a:p>
          <a:p>
            <a:r>
              <a:rPr lang="en-US" dirty="0" err="1" smtClean="0"/>
              <a:t>Magorian</a:t>
            </a:r>
            <a:r>
              <a:rPr lang="en-US" dirty="0" smtClean="0"/>
              <a:t>.</a:t>
            </a:r>
            <a:endParaRPr lang="en-IN" dirty="0"/>
          </a:p>
        </p:txBody>
      </p:sp>
    </p:spTree>
    <p:extLst>
      <p:ext uri="{BB962C8B-B14F-4D97-AF65-F5344CB8AC3E}">
        <p14:creationId xmlns:p14="http://schemas.microsoft.com/office/powerpoint/2010/main" val="4184484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2600" y="2286000"/>
            <a:ext cx="7620000" cy="1143000"/>
          </a:xfrm>
        </p:spPr>
        <p:txBody>
          <a:bodyPr>
            <a:normAutofit fontScale="90000"/>
          </a:bodyPr>
          <a:lstStyle/>
          <a:p>
            <a:r>
              <a:rPr lang="en-IN" dirty="0"/>
              <a:t>Name any two titles held by </a:t>
            </a:r>
            <a:r>
              <a:rPr lang="en-IN" dirty="0" err="1"/>
              <a:t>Albus</a:t>
            </a:r>
            <a:r>
              <a:rPr lang="en-IN" dirty="0"/>
              <a:t> </a:t>
            </a:r>
            <a:r>
              <a:rPr lang="en-IN" dirty="0" smtClean="0"/>
              <a:t>Dumbledore.</a:t>
            </a:r>
            <a:br>
              <a:rPr lang="en-IN" dirty="0" smtClean="0"/>
            </a:br>
            <a:r>
              <a:rPr lang="en-IN" dirty="0" smtClean="0"/>
              <a:t>(Other than Headmaster, Hogwarts.)</a:t>
            </a:r>
            <a:br>
              <a:rPr lang="en-IN" dirty="0" smtClean="0"/>
            </a:br>
            <a:r>
              <a:rPr lang="en-IN" dirty="0" smtClean="0"/>
              <a:t>Bonus points if 3 titles are mentioned! </a:t>
            </a:r>
            <a:endParaRPr lang="fr-FR"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
        <p:nvSpPr>
          <p:cNvPr id="5" name="Slide Number Placeholder 3"/>
          <p:cNvSpPr txBox="1">
            <a:spLocks/>
          </p:cNvSpPr>
          <p:nvPr/>
        </p:nvSpPr>
        <p:spPr>
          <a:xfrm>
            <a:off x="6858000" y="609600"/>
            <a:ext cx="2133600" cy="365125"/>
          </a:xfrm>
          <a:prstGeom prst="rect">
            <a:avLst/>
          </a:prstGeom>
        </p:spPr>
        <p:txBody>
          <a:bodyPr vert="horz" lIns="91440" tIns="45720" rIns="91440" bIns="45720" rtlCol="0" anchor="ctr">
            <a:scene3d>
              <a:camera prst="orthographicFront"/>
              <a:lightRig rig="glow" dir="tl">
                <a:rot lat="0" lon="0" rev="5400000"/>
              </a:lightRig>
            </a:scene3d>
            <a:sp3d contourW="12700">
              <a:bevelT w="25400" h="25400"/>
              <a:contourClr>
                <a:schemeClr val="accent6">
                  <a:shade val="73000"/>
                </a:schemeClr>
              </a:contourClr>
            </a:sp3d>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17</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24346242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Supreme </a:t>
            </a:r>
            <a:r>
              <a:rPr lang="en-US" dirty="0" err="1" smtClean="0"/>
              <a:t>Mugwump</a:t>
            </a:r>
            <a:r>
              <a:rPr lang="en-US" dirty="0" smtClean="0"/>
              <a:t>.</a:t>
            </a:r>
          </a:p>
          <a:p>
            <a:r>
              <a:rPr lang="en-US" dirty="0" smtClean="0"/>
              <a:t>Chief Warlock of the </a:t>
            </a:r>
            <a:r>
              <a:rPr lang="en-US" dirty="0" err="1" smtClean="0"/>
              <a:t>Wizengamot</a:t>
            </a:r>
            <a:r>
              <a:rPr lang="en-US" dirty="0" smtClean="0"/>
              <a:t>.</a:t>
            </a:r>
          </a:p>
          <a:p>
            <a:r>
              <a:rPr lang="en-US" dirty="0" smtClean="0"/>
              <a:t>Grand Sorcerer.</a:t>
            </a:r>
          </a:p>
          <a:p>
            <a:endParaRPr lang="en-IN" dirty="0"/>
          </a:p>
        </p:txBody>
      </p:sp>
    </p:spTree>
    <p:extLst>
      <p:ext uri="{BB962C8B-B14F-4D97-AF65-F5344CB8AC3E}">
        <p14:creationId xmlns:p14="http://schemas.microsoft.com/office/powerpoint/2010/main" val="1929246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0662"/>
            <a:ext cx="8229600" cy="1143000"/>
          </a:xfrm>
        </p:spPr>
        <p:txBody>
          <a:bodyPr>
            <a:normAutofit/>
          </a:bodyPr>
          <a:lstStyle/>
          <a:p>
            <a:r>
              <a:rPr lang="en-IN" dirty="0" smtClean="0"/>
              <a:t>Identify this structure</a:t>
            </a:r>
            <a:endParaRPr lang="fr-FR"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
        <p:nvSpPr>
          <p:cNvPr id="5" name="Slide Number Placeholder 3"/>
          <p:cNvSpPr txBox="1">
            <a:spLocks/>
          </p:cNvSpPr>
          <p:nvPr/>
        </p:nvSpPr>
        <p:spPr>
          <a:xfrm>
            <a:off x="6858000" y="609600"/>
            <a:ext cx="2133600" cy="365125"/>
          </a:xfrm>
          <a:prstGeom prst="rect">
            <a:avLst/>
          </a:prstGeom>
        </p:spPr>
        <p:txBody>
          <a:bodyPr vert="horz" lIns="91440" tIns="45720" rIns="91440" bIns="45720" rtlCol="0" anchor="ctr">
            <a:scene3d>
              <a:camera prst="orthographicFront"/>
              <a:lightRig rig="glow" dir="tl">
                <a:rot lat="0" lon="0" rev="5400000"/>
              </a:lightRig>
            </a:scene3d>
            <a:sp3d contourW="12700">
              <a:bevelT w="25400" h="25400"/>
              <a:contourClr>
                <a:schemeClr val="accent6">
                  <a:shade val="73000"/>
                </a:schemeClr>
              </a:contourClr>
            </a:sp3d>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18</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7" name="Content Placeholder 2"/>
          <p:cNvSpPr>
            <a:spLocks noGrp="1"/>
          </p:cNvSpPr>
          <p:nvPr>
            <p:ph idx="1"/>
          </p:nvPr>
        </p:nvSpPr>
        <p:spPr>
          <a:xfrm>
            <a:off x="457200" y="1600200"/>
            <a:ext cx="8229600" cy="4525963"/>
          </a:xfrm>
        </p:spPr>
        <p:txBody>
          <a:bodyPr/>
          <a:lstStyle/>
          <a:p>
            <a:r>
              <a:rPr lang="en-IN" dirty="0" smtClean="0"/>
              <a:t>Pic in next slide</a:t>
            </a:r>
            <a:endParaRPr lang="fr-FR" dirty="0"/>
          </a:p>
        </p:txBody>
      </p:sp>
    </p:spTree>
    <p:extLst>
      <p:ext uri="{BB962C8B-B14F-4D97-AF65-F5344CB8AC3E}">
        <p14:creationId xmlns:p14="http://schemas.microsoft.com/office/powerpoint/2010/main" val="23536413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endParaRPr lang="fr-FR"/>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23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5952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The Shell Cottage.</a:t>
            </a:r>
            <a:endParaRPr lang="en-IN" dirty="0"/>
          </a:p>
        </p:txBody>
      </p:sp>
    </p:spTree>
    <p:extLst>
      <p:ext uri="{BB962C8B-B14F-4D97-AF65-F5344CB8AC3E}">
        <p14:creationId xmlns:p14="http://schemas.microsoft.com/office/powerpoint/2010/main" val="2360995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0662"/>
            <a:ext cx="8229600" cy="1143000"/>
          </a:xfrm>
        </p:spPr>
        <p:txBody>
          <a:bodyPr>
            <a:normAutofit/>
          </a:bodyPr>
          <a:lstStyle/>
          <a:p>
            <a:r>
              <a:rPr lang="en-IN" dirty="0" smtClean="0"/>
              <a:t>Which book is this?</a:t>
            </a:r>
            <a:endParaRPr lang="fr-FR"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
        <p:nvSpPr>
          <p:cNvPr id="5" name="Slide Number Placeholder 3"/>
          <p:cNvSpPr txBox="1">
            <a:spLocks/>
          </p:cNvSpPr>
          <p:nvPr/>
        </p:nvSpPr>
        <p:spPr>
          <a:xfrm>
            <a:off x="6858000" y="609600"/>
            <a:ext cx="2133600" cy="365125"/>
          </a:xfrm>
          <a:prstGeom prst="rect">
            <a:avLst/>
          </a:prstGeom>
        </p:spPr>
        <p:txBody>
          <a:bodyPr vert="horz" lIns="91440" tIns="45720" rIns="91440" bIns="45720" rtlCol="0" anchor="ctr">
            <a:scene3d>
              <a:camera prst="orthographicFront"/>
              <a:lightRig rig="glow" dir="tl">
                <a:rot lat="0" lon="0" rev="5400000"/>
              </a:lightRig>
            </a:scene3d>
            <a:sp3d contourW="12700">
              <a:bevelT w="25400" h="25400"/>
              <a:contourClr>
                <a:schemeClr val="accent6">
                  <a:shade val="73000"/>
                </a:schemeClr>
              </a:contourClr>
            </a:sp3d>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19</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8800"/>
            <a:ext cx="8229600" cy="377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65308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We Love </a:t>
            </a:r>
            <a:r>
              <a:rPr lang="en-IN" dirty="0" err="1" smtClean="0"/>
              <a:t>Hermoine</a:t>
            </a:r>
            <a:endParaRPr lang="fr-FR" dirty="0"/>
          </a:p>
        </p:txBody>
      </p:sp>
      <p:sp>
        <p:nvSpPr>
          <p:cNvPr id="3" name="Content Placeholder 2"/>
          <p:cNvSpPr>
            <a:spLocks noGrp="1"/>
          </p:cNvSpPr>
          <p:nvPr>
            <p:ph idx="1"/>
          </p:nvPr>
        </p:nvSpPr>
        <p:spPr>
          <a:xfrm>
            <a:off x="533400" y="1676400"/>
            <a:ext cx="8229600" cy="4525963"/>
          </a:xfrm>
        </p:spPr>
        <p:txBody>
          <a:bodyPr/>
          <a:lstStyle/>
          <a:p>
            <a:r>
              <a:rPr lang="en-IN" dirty="0" smtClean="0"/>
              <a:t>What is </a:t>
            </a:r>
            <a:r>
              <a:rPr lang="en-IN" dirty="0" err="1" smtClean="0"/>
              <a:t>Hermoine’s</a:t>
            </a:r>
            <a:r>
              <a:rPr lang="en-IN" dirty="0" smtClean="0"/>
              <a:t> middle name?</a:t>
            </a:r>
            <a:endParaRPr lang="fr-FR" dirty="0"/>
          </a:p>
        </p:txBody>
      </p:sp>
      <p:sp>
        <p:nvSpPr>
          <p:cNvPr id="4" name="Slide Number Placeholder 3"/>
          <p:cNvSpPr>
            <a:spLocks noGrp="1"/>
          </p:cNvSpPr>
          <p:nvPr>
            <p:ph type="sldNum" sz="quarter" idx="12"/>
          </p:nvPr>
        </p:nvSpPr>
        <p:spPr>
          <a:xfrm>
            <a:off x="6629400" y="549275"/>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2</a:t>
            </a:r>
          </a:p>
        </p:txBody>
      </p:sp>
    </p:spTree>
    <p:extLst>
      <p:ext uri="{BB962C8B-B14F-4D97-AF65-F5344CB8AC3E}">
        <p14:creationId xmlns:p14="http://schemas.microsoft.com/office/powerpoint/2010/main" val="17150560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The Monster Book of Monsters.</a:t>
            </a:r>
            <a:endParaRPr lang="en-IN" dirty="0"/>
          </a:p>
        </p:txBody>
      </p:sp>
    </p:spTree>
    <p:extLst>
      <p:ext uri="{BB962C8B-B14F-4D97-AF65-F5344CB8AC3E}">
        <p14:creationId xmlns:p14="http://schemas.microsoft.com/office/powerpoint/2010/main" val="3195079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57400"/>
            <a:ext cx="8229600" cy="1143000"/>
          </a:xfrm>
        </p:spPr>
        <p:txBody>
          <a:bodyPr>
            <a:normAutofit fontScale="90000"/>
          </a:bodyPr>
          <a:lstStyle/>
          <a:p>
            <a:r>
              <a:rPr lang="en-IN" dirty="0" smtClean="0"/>
              <a:t>Identify the composer for this particular theme.</a:t>
            </a:r>
            <a:br>
              <a:rPr lang="en-IN" dirty="0" smtClean="0"/>
            </a:br>
            <a:r>
              <a:rPr lang="en-IN" dirty="0" smtClean="0"/>
              <a:t>(Tie-breaker Bonus for naming the track name!)</a:t>
            </a:r>
            <a:endParaRPr lang="fr-FR"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5" name="Slide Number Placeholder 3"/>
          <p:cNvSpPr txBox="1">
            <a:spLocks/>
          </p:cNvSpPr>
          <p:nvPr/>
        </p:nvSpPr>
        <p:spPr>
          <a:xfrm>
            <a:off x="6858000" y="609600"/>
            <a:ext cx="2133600" cy="365125"/>
          </a:xfrm>
          <a:prstGeom prst="rect">
            <a:avLst/>
          </a:prstGeom>
        </p:spPr>
        <p:txBody>
          <a:bodyPr vert="horz" lIns="91440" tIns="45720" rIns="91440" bIns="45720" rtlCol="0" anchor="ctr">
            <a:scene3d>
              <a:camera prst="orthographicFront"/>
              <a:lightRig rig="glow" dir="tl">
                <a:rot lat="0" lon="0" rev="5400000"/>
              </a:lightRig>
            </a:scene3d>
            <a:sp3d contourW="12700">
              <a:bevelT w="25400" h="25400"/>
              <a:contourClr>
                <a:schemeClr val="accent6">
                  <a:shade val="73000"/>
                </a:schemeClr>
              </a:contourClr>
            </a:sp3d>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20</a:t>
            </a:r>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3" name="theme music.mp3">
            <a:hlinkClick r:id="" action="ppaction://media"/>
          </p:cNvPr>
          <p:cNvPicPr>
            <a:picLocks noChangeAspect="1"/>
          </p:cNvPicPr>
          <p:nvPr>
            <a:audioFile r:link="rId1"/>
            <p:extLst>
              <p:ext uri="{DAA4B4D4-6D71-4841-9C94-3DE7FCFB9230}">
                <p14:media xmlns:p14="http://schemas.microsoft.com/office/powerpoint/2010/main" r:embed="rId2">
                  <p14:trim st="691.4982" end="228194.4092"/>
                </p14:media>
              </p:ext>
            </p:extLst>
          </p:nvPr>
        </p:nvPicPr>
        <p:blipFill>
          <a:blip r:embed="rId4"/>
          <a:stretch>
            <a:fillRect/>
          </a:stretch>
        </p:blipFill>
        <p:spPr>
          <a:xfrm>
            <a:off x="4232564" y="4041702"/>
            <a:ext cx="609600" cy="609600"/>
          </a:xfrm>
          <a:prstGeom prst="rect">
            <a:avLst/>
          </a:prstGeom>
        </p:spPr>
      </p:pic>
    </p:spTree>
    <p:extLst>
      <p:ext uri="{BB962C8B-B14F-4D97-AF65-F5344CB8AC3E}">
        <p14:creationId xmlns:p14="http://schemas.microsoft.com/office/powerpoint/2010/main" val="109871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John Williams</a:t>
            </a:r>
          </a:p>
          <a:p>
            <a:r>
              <a:rPr lang="en-US" dirty="0" smtClean="0"/>
              <a:t>Track name: Hedwig’s Theme.</a:t>
            </a:r>
            <a:endParaRPr lang="en-IN" dirty="0"/>
          </a:p>
        </p:txBody>
      </p:sp>
    </p:spTree>
    <p:extLst>
      <p:ext uri="{BB962C8B-B14F-4D97-AF65-F5344CB8AC3E}">
        <p14:creationId xmlns:p14="http://schemas.microsoft.com/office/powerpoint/2010/main" val="1871988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6400" y="2362200"/>
            <a:ext cx="8229600" cy="1143000"/>
          </a:xfrm>
        </p:spPr>
        <p:txBody>
          <a:bodyPr>
            <a:normAutofit fontScale="90000"/>
          </a:bodyPr>
          <a:lstStyle/>
          <a:p>
            <a:r>
              <a:rPr lang="en-IN" dirty="0" smtClean="0">
                <a:solidFill>
                  <a:schemeClr val="bg1">
                    <a:lumMod val="95000"/>
                  </a:schemeClr>
                </a:solidFill>
                <a:latin typeface="Edwardian Script ITC" panose="030303020407070D0804" pitchFamily="66" charset="0"/>
              </a:rPr>
              <a:t>Thank You</a:t>
            </a:r>
            <a:br>
              <a:rPr lang="en-IN" dirty="0" smtClean="0">
                <a:solidFill>
                  <a:schemeClr val="bg1">
                    <a:lumMod val="95000"/>
                  </a:schemeClr>
                </a:solidFill>
                <a:latin typeface="Edwardian Script ITC" panose="030303020407070D0804" pitchFamily="66" charset="0"/>
              </a:rPr>
            </a:br>
            <a:r>
              <a:rPr lang="en-IN" dirty="0">
                <a:solidFill>
                  <a:schemeClr val="bg1">
                    <a:lumMod val="95000"/>
                  </a:schemeClr>
                </a:solidFill>
                <a:latin typeface="Edwardian Script ITC" panose="030303020407070D0804" pitchFamily="66" charset="0"/>
              </a:rPr>
              <a:t/>
            </a:r>
            <a:br>
              <a:rPr lang="en-IN" dirty="0">
                <a:solidFill>
                  <a:schemeClr val="bg1">
                    <a:lumMod val="95000"/>
                  </a:schemeClr>
                </a:solidFill>
                <a:latin typeface="Edwardian Script ITC" panose="030303020407070D0804" pitchFamily="66" charset="0"/>
              </a:rPr>
            </a:br>
            <a:r>
              <a:rPr lang="en-IN" dirty="0" smtClean="0">
                <a:solidFill>
                  <a:schemeClr val="bg1">
                    <a:lumMod val="95000"/>
                  </a:schemeClr>
                </a:solidFill>
                <a:latin typeface="Edwardian Script ITC" panose="030303020407070D0804" pitchFamily="66" charset="0"/>
              </a:rPr>
              <a:t>In the memory </a:t>
            </a:r>
            <a:br>
              <a:rPr lang="en-IN" dirty="0" smtClean="0">
                <a:solidFill>
                  <a:schemeClr val="bg1">
                    <a:lumMod val="95000"/>
                  </a:schemeClr>
                </a:solidFill>
                <a:latin typeface="Edwardian Script ITC" panose="030303020407070D0804" pitchFamily="66" charset="0"/>
              </a:rPr>
            </a:br>
            <a:r>
              <a:rPr lang="en-IN" dirty="0" smtClean="0">
                <a:solidFill>
                  <a:schemeClr val="bg1">
                    <a:lumMod val="95000"/>
                  </a:schemeClr>
                </a:solidFill>
                <a:latin typeface="Edwardian Script ITC" panose="030303020407070D0804" pitchFamily="66" charset="0"/>
              </a:rPr>
              <a:t>of</a:t>
            </a:r>
            <a:br>
              <a:rPr lang="en-IN" dirty="0" smtClean="0">
                <a:solidFill>
                  <a:schemeClr val="bg1">
                    <a:lumMod val="95000"/>
                  </a:schemeClr>
                </a:solidFill>
                <a:latin typeface="Edwardian Script ITC" panose="030303020407070D0804" pitchFamily="66" charset="0"/>
              </a:rPr>
            </a:br>
            <a:r>
              <a:rPr lang="en-IN" dirty="0" smtClean="0">
                <a:solidFill>
                  <a:schemeClr val="bg1">
                    <a:lumMod val="95000"/>
                  </a:schemeClr>
                </a:solidFill>
                <a:latin typeface="Edwardian Script ITC" panose="030303020407070D0804" pitchFamily="66" charset="0"/>
              </a:rPr>
              <a:t> Alan </a:t>
            </a:r>
            <a:r>
              <a:rPr lang="en-IN" dirty="0">
                <a:solidFill>
                  <a:schemeClr val="bg1">
                    <a:lumMod val="95000"/>
                  </a:schemeClr>
                </a:solidFill>
                <a:latin typeface="Edwardian Script ITC" panose="030303020407070D0804" pitchFamily="66" charset="0"/>
              </a:rPr>
              <a:t>R</a:t>
            </a:r>
            <a:r>
              <a:rPr lang="en-IN" dirty="0" smtClean="0">
                <a:solidFill>
                  <a:schemeClr val="bg1">
                    <a:lumMod val="95000"/>
                  </a:schemeClr>
                </a:solidFill>
                <a:latin typeface="Edwardian Script ITC" panose="030303020407070D0804" pitchFamily="66" charset="0"/>
              </a:rPr>
              <a:t>ickman</a:t>
            </a:r>
            <a:endParaRPr lang="fr-FR" dirty="0">
              <a:solidFill>
                <a:schemeClr val="bg1">
                  <a:lumMod val="95000"/>
                </a:schemeClr>
              </a:solidFill>
              <a:latin typeface="Edwardian Script ITC" panose="030303020407070D0804" pitchFamily="66"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24614542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Hermione Jean Granger.</a:t>
            </a:r>
            <a:endParaRPr lang="en-IN" dirty="0"/>
          </a:p>
        </p:txBody>
      </p:sp>
    </p:spTree>
    <p:extLst>
      <p:ext uri="{BB962C8B-B14F-4D97-AF65-F5344CB8AC3E}">
        <p14:creationId xmlns:p14="http://schemas.microsoft.com/office/powerpoint/2010/main" val="424184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629400" y="549275"/>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3</a:t>
            </a:r>
          </a:p>
        </p:txBody>
      </p:sp>
      <p:sp>
        <p:nvSpPr>
          <p:cNvPr id="5" name="Title 4"/>
          <p:cNvSpPr>
            <a:spLocks noGrp="1"/>
          </p:cNvSpPr>
          <p:nvPr>
            <p:ph type="title"/>
          </p:nvPr>
        </p:nvSpPr>
        <p:spPr>
          <a:xfrm>
            <a:off x="457200" y="1371600"/>
            <a:ext cx="8305800" cy="2286000"/>
          </a:xfrm>
        </p:spPr>
        <p:txBody>
          <a:bodyPr>
            <a:noAutofit/>
          </a:bodyPr>
          <a:lstStyle/>
          <a:p>
            <a:pPr algn="l"/>
            <a:r>
              <a:rPr lang="en-IN" dirty="0" smtClean="0"/>
              <a:t>What did Harry get as a gift for his 11</a:t>
            </a:r>
            <a:r>
              <a:rPr lang="en-IN" baseline="30000" dirty="0" smtClean="0"/>
              <a:t>th</a:t>
            </a:r>
            <a:r>
              <a:rPr lang="en-IN" dirty="0" smtClean="0"/>
              <a:t> birthday ?</a:t>
            </a:r>
            <a:r>
              <a:rPr lang="en-IN" dirty="0"/>
              <a:t/>
            </a:r>
            <a:br>
              <a:rPr lang="en-IN" dirty="0"/>
            </a:br>
            <a:endParaRPr lang="fr-FR" dirty="0"/>
          </a:p>
        </p:txBody>
      </p:sp>
      <p:sp>
        <p:nvSpPr>
          <p:cNvPr id="16" name="Slide Number Placeholder 3"/>
          <p:cNvSpPr txBox="1">
            <a:spLocks/>
          </p:cNvSpPr>
          <p:nvPr/>
        </p:nvSpPr>
        <p:spPr>
          <a:xfrm>
            <a:off x="-762000" y="543501"/>
            <a:ext cx="2133600" cy="365125"/>
          </a:xfrm>
          <a:prstGeom prst="rect">
            <a:avLst/>
          </a:prstGeom>
        </p:spPr>
        <p:txBody>
          <a:bodyPr vert="horz" lIns="91440" tIns="45720" rIns="91440" bIns="45720" rtlCol="0" anchor="ctr">
            <a:scene3d>
              <a:camera prst="orthographicFront"/>
              <a:lightRig rig="glow" dir="tl">
                <a:rot lat="0" lon="0" rev="5400000"/>
              </a:lightRig>
            </a:scene3d>
            <a:sp3d contourW="12700">
              <a:bevelT w="25400" h="25400"/>
              <a:contourClr>
                <a:schemeClr val="accent6">
                  <a:shade val="73000"/>
                </a:schemeClr>
              </a:contourClr>
            </a:sp3d>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16859388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Hedwig from Hagrid.</a:t>
            </a:r>
            <a:endParaRPr lang="en-IN" dirty="0"/>
          </a:p>
        </p:txBody>
      </p:sp>
    </p:spTree>
    <p:extLst>
      <p:ext uri="{BB962C8B-B14F-4D97-AF65-F5344CB8AC3E}">
        <p14:creationId xmlns:p14="http://schemas.microsoft.com/office/powerpoint/2010/main" val="1056443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046" y="381000"/>
            <a:ext cx="4612881" cy="5410200"/>
          </a:xfrm>
        </p:spPr>
        <p:txBody>
          <a:bodyPr>
            <a:normAutofit/>
          </a:bodyPr>
          <a:lstStyle/>
          <a:p>
            <a:r>
              <a:rPr lang="en-IN" dirty="0" smtClean="0"/>
              <a:t>Name the house ghost of the </a:t>
            </a:r>
            <a:r>
              <a:rPr lang="en-IN" dirty="0" err="1" smtClean="0"/>
              <a:t>Hufflepuffs</a:t>
            </a:r>
            <a:endParaRPr lang="fr-FR" dirty="0"/>
          </a:p>
        </p:txBody>
      </p:sp>
      <p:sp>
        <p:nvSpPr>
          <p:cNvPr id="4" name="Slide Number Placeholder 3"/>
          <p:cNvSpPr>
            <a:spLocks noGrp="1"/>
          </p:cNvSpPr>
          <p:nvPr>
            <p:ph type="sldNum" sz="quarter" idx="12"/>
          </p:nvPr>
        </p:nvSpPr>
        <p:spPr>
          <a:xfrm>
            <a:off x="6629400" y="549275"/>
            <a:ext cx="2133600" cy="365125"/>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r>
              <a:rPr lang="en-US" sz="8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4</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10" y="0"/>
            <a:ext cx="4939829"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36415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Fat Friar.</a:t>
            </a:r>
            <a:endParaRPr lang="en-IN" dirty="0"/>
          </a:p>
        </p:txBody>
      </p:sp>
    </p:spTree>
    <p:extLst>
      <p:ext uri="{BB962C8B-B14F-4D97-AF65-F5344CB8AC3E}">
        <p14:creationId xmlns:p14="http://schemas.microsoft.com/office/powerpoint/2010/main" val="13191553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TotalTime>
  <Words>409</Words>
  <Application>Microsoft Office PowerPoint</Application>
  <PresentationFormat>On-screen Show (4:3)</PresentationFormat>
  <Paragraphs>89</Paragraphs>
  <Slides>43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Edwardian Script ITC</vt:lpstr>
      <vt:lpstr>Office Theme</vt:lpstr>
      <vt:lpstr>Good luck</vt:lpstr>
      <vt:lpstr>In the wizarding world the _________ is considered to be  the omen of death. </vt:lpstr>
      <vt:lpstr>PowerPoint Presentation</vt:lpstr>
      <vt:lpstr>We Love Hermoine</vt:lpstr>
      <vt:lpstr>PowerPoint Presentation</vt:lpstr>
      <vt:lpstr>What did Harry get as a gift for his 11th birthday ? </vt:lpstr>
      <vt:lpstr>PowerPoint Presentation</vt:lpstr>
      <vt:lpstr>Name the house ghost of the Hufflepuffs</vt:lpstr>
      <vt:lpstr>PowerPoint Presentation</vt:lpstr>
      <vt:lpstr>PowerPoint Presentation</vt:lpstr>
      <vt:lpstr>PowerPoint Presentation</vt:lpstr>
      <vt:lpstr>Macbeth</vt:lpstr>
      <vt:lpstr>PowerPoint Presentation</vt:lpstr>
      <vt:lpstr>Name these creatures.</vt:lpstr>
      <vt:lpstr>PowerPoint Presentation</vt:lpstr>
      <vt:lpstr>Where would you be if you were looking at this?</vt:lpstr>
      <vt:lpstr>PowerPoint Presentation</vt:lpstr>
      <vt:lpstr>Who is the professor of astronomy at Hogwarts?</vt:lpstr>
      <vt:lpstr>PowerPoint Presentation</vt:lpstr>
      <vt:lpstr>PowerPoint Presentation</vt:lpstr>
      <vt:lpstr>PowerPoint Presentation</vt:lpstr>
      <vt:lpstr>Identify the test</vt:lpstr>
      <vt:lpstr>W.O.M.B.A.T.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Name any 3 centaurs (no part points) Tie-breaker Bonus  for 4 centaurs!</vt:lpstr>
      <vt:lpstr>PowerPoint Presentation</vt:lpstr>
      <vt:lpstr>Name any two titles held by Albus Dumbledore. (Other than Headmaster, Hogwarts.) Bonus points if 3 titles are mentioned! </vt:lpstr>
      <vt:lpstr>PowerPoint Presentation</vt:lpstr>
      <vt:lpstr>Identify this structure</vt:lpstr>
      <vt:lpstr>PowerPoint Presentation</vt:lpstr>
      <vt:lpstr>PowerPoint Presentation</vt:lpstr>
      <vt:lpstr>Which book is this?</vt:lpstr>
      <vt:lpstr>PowerPoint Presentation</vt:lpstr>
      <vt:lpstr>Identify the composer for this particular theme. (Tie-breaker Bonus for naming the track name!)</vt:lpstr>
      <vt:lpstr>PowerPoint Presentation</vt:lpstr>
      <vt:lpstr>Thank You  In the memory  of  Alan Rickman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PotterMania</dc:title>
  <dc:creator>ramesh b</dc:creator>
  <cp:lastModifiedBy>Jagrut Nemade</cp:lastModifiedBy>
  <cp:revision>20</cp:revision>
  <dcterms:created xsi:type="dcterms:W3CDTF">2006-08-16T00:00:00Z</dcterms:created>
  <dcterms:modified xsi:type="dcterms:W3CDTF">2016-08-31T12:47:52Z</dcterms:modified>
</cp:coreProperties>
</file>